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D3CD-BC4D-AFF9-56CD-A6C945158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DEB28-397F-9B64-805C-19AACBF8C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3F2D5-0294-C746-A1E8-4DE9D0FE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F3B8-F3EF-902A-9A06-BC4A80AE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E34E7-0809-4386-5D13-95133EE5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8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6D17-B067-22B3-A35E-CEABF0CC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9FD4D-1857-D035-998E-20028F26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4E8B2-2349-88AE-5C15-7F6C4176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241D-291E-AF67-4D32-C407CDFC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3BDE-BECD-0E80-1512-04EFB36F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A1C32-83BE-377B-EF3D-13654890B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E04D7-4A23-7DBF-3D7D-DCCDC62C6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91D04-EED3-818A-BDC4-3216AF03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7C62-3956-327B-27ED-CB85D37A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22EFE-E5B4-1D0B-59A2-85B21CD2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59B-6055-6AEB-C430-71214B4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8D63-072E-6D52-E578-A35C677C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625D-D4BD-7BC6-CA19-3580C70F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ECD8E-317C-6048-92DF-21DCBD9A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2A10-A28E-1CDF-CC45-188EBBF0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4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389E-C832-396F-6A1F-87A6606D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7CA60-1FD4-1B28-D02D-BC7F55CC4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9A16-1C9A-DCF3-7EA9-9B3A64E7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9027-3736-8907-1FBD-1A1F38DD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332B-B40C-A592-17B0-326B53E0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0B5-755C-DBC9-5981-BBBB04A0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E9AE-4912-8D4D-B09C-60931EA18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2CFB-E2DF-CC1D-1A5C-E7866B15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1410E-FE36-9099-2EE7-5AB45FFA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3D2B-4383-C192-CE1C-5760F9DE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00ED3-E5E4-392A-CE27-E9779008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4DC-98A0-EA49-6350-EA35708B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100A-9DC9-A46F-5760-516AA2082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6F601-82F8-C8E5-FA86-784EE3118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3774A-34AA-F12E-5B98-9CB31A04C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6AFB8-7527-0817-BC75-42AAC7B8F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2917E-D1B0-3B50-AFE7-04B46936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7121D-96C7-826C-F4F6-7DA78F4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404A1-BBC0-5494-49B9-64E9860C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547F-0240-8946-7F6E-80CF33E8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D75A8-698A-7D57-50A5-A8634F2E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DFA58-2CEE-BFC4-CE31-6CB2514E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70E69-7E92-374B-C43E-0B88AFD0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F4F65-9DC7-ADC4-9214-4F4AEE59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EEE5D-A838-B277-6186-49EA9510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7BBF-7EB9-4A2D-37B2-0C604CD7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94C-299B-65A2-2118-EDAB3339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F022-8EC8-0B15-D374-DD3D7ADFC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91BD8-0950-BBF8-B8D9-3A367FCA1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F45E-3528-3AF4-6B67-A48AAC60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4BB3-FC2C-E75B-B082-CC7B0ADB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A1728-8E25-C075-BF77-A462C111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F873-BA33-00BE-79FF-17D5372D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72E90-85FD-F2D8-6920-ECCEF2ADF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4EB02-3ADD-00C1-5136-DCD1F62B8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21F73-9483-FDCE-D28B-FB1F8C1F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EE4E4-67E0-F502-CD89-77CB6EF0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6652-39BF-0CCF-DF2A-5D7F9168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703FC-03D5-8A92-F16C-7590C4AC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2A156-6DF7-A9B7-2B5A-AA1995BC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5021-45F1-7177-5AE9-9D9E1C2D7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2EE09F-2244-418A-8088-5C99B3AE9B1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D194-4BDE-09D4-A36A-302594D36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70E7-7F68-8C53-8FEC-6B19C8A42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624E8-FC0E-4AA4-9ECF-33DF9484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yellow bars&#10;&#10;Description automatically generated">
            <a:extLst>
              <a:ext uri="{FF2B5EF4-FFF2-40B4-BE49-F238E27FC236}">
                <a16:creationId xmlns:a16="http://schemas.microsoft.com/office/drawing/2014/main" id="{19872174-EFD5-72E5-A801-35CD66A6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922"/>
            <a:ext cx="11852990" cy="2963248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8D3E2E7-1C6F-CE7F-A7EE-36CC5765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967"/>
            <a:ext cx="11852990" cy="2963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FF112-123D-4FC5-2EC2-34410165F97F}"/>
              </a:ext>
            </a:extLst>
          </p:cNvPr>
          <p:cNvSpPr txBox="1"/>
          <p:nvPr/>
        </p:nvSpPr>
        <p:spPr>
          <a:xfrm>
            <a:off x="180574" y="92175"/>
            <a:ext cx="3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D0767-D9FB-87E2-FEFC-FB18D3403A4F}"/>
              </a:ext>
            </a:extLst>
          </p:cNvPr>
          <p:cNvSpPr txBox="1"/>
          <p:nvPr/>
        </p:nvSpPr>
        <p:spPr>
          <a:xfrm>
            <a:off x="180574" y="3229170"/>
            <a:ext cx="3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9764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Chenhao Qian</cp:lastModifiedBy>
  <cp:revision>1</cp:revision>
  <dcterms:created xsi:type="dcterms:W3CDTF">2024-03-29T09:19:32Z</dcterms:created>
  <dcterms:modified xsi:type="dcterms:W3CDTF">2024-03-29T09:22:07Z</dcterms:modified>
</cp:coreProperties>
</file>